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1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5" autoAdjust="0"/>
    <p:restoredTop sz="94840" autoAdjust="0"/>
  </p:normalViewPr>
  <p:slideViewPr>
    <p:cSldViewPr>
      <p:cViewPr>
        <p:scale>
          <a:sx n="77" d="100"/>
          <a:sy n="77" d="100"/>
        </p:scale>
        <p:origin x="-120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AB4B-7C4C-4100-8A4A-DD71071B6A11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7EB3-5221-41C7-8CEE-905946E89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AB4B-7C4C-4100-8A4A-DD71071B6A11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7EB3-5221-41C7-8CEE-905946E89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AB4B-7C4C-4100-8A4A-DD71071B6A11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7EB3-5221-41C7-8CEE-905946E89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AB4B-7C4C-4100-8A4A-DD71071B6A11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7EB3-5221-41C7-8CEE-905946E89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AB4B-7C4C-4100-8A4A-DD71071B6A11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7EB3-5221-41C7-8CEE-905946E89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AB4B-7C4C-4100-8A4A-DD71071B6A11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7EB3-5221-41C7-8CEE-905946E89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AB4B-7C4C-4100-8A4A-DD71071B6A11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7EB3-5221-41C7-8CEE-905946E89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AB4B-7C4C-4100-8A4A-DD71071B6A11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7EB3-5221-41C7-8CEE-905946E89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AB4B-7C4C-4100-8A4A-DD71071B6A11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7EB3-5221-41C7-8CEE-905946E89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AB4B-7C4C-4100-8A4A-DD71071B6A11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7EB3-5221-41C7-8CEE-905946E89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AB4B-7C4C-4100-8A4A-DD71071B6A11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7EB3-5221-41C7-8CEE-905946E89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1AB4B-7C4C-4100-8A4A-DD71071B6A11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97EB3-5221-41C7-8CEE-905946E89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1584176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Особенности проведения ГИА-9</a:t>
            </a:r>
            <a:b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2020 году</a:t>
            </a: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067128" cy="868958"/>
          </a:xfrm>
        </p:spPr>
        <p:txBody>
          <a:bodyPr>
            <a:normAutofit fontScale="90000"/>
          </a:bodyPr>
          <a:lstStyle/>
          <a:p>
            <a:pPr lvl="0"/>
            <a:r>
              <a:rPr lang="ru-RU" sz="40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Проведение ГИА-9 в 2020 году</a:t>
            </a:r>
            <a:r>
              <a:rPr lang="ru-RU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720840"/>
            <a:ext cx="75608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Основной нормативный правовой акт</a:t>
            </a:r>
          </a:p>
          <a:p>
            <a:pPr lvl="0" algn="ctr">
              <a:defRPr/>
            </a:pPr>
            <a:endParaRPr lang="ru-RU" sz="2400" b="1" dirty="0" smtClean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lvl="0" algn="just">
              <a:defRPr/>
            </a:pPr>
            <a:r>
              <a:rPr lang="ru-RU" sz="24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Приказ Министерства просвещения Российской Федерации и Федеральной службы по надзору в сфере образования и науки </a:t>
            </a:r>
            <a:r>
              <a:rPr lang="ru-RU" sz="2400" b="1" dirty="0" smtClean="0">
                <a:solidFill>
                  <a:srgbClr val="A8246E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от 07.11.2018 № 189/1513 </a:t>
            </a:r>
            <a:r>
              <a:rPr lang="ru-RU" sz="24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«Об утверждении Порядка проведения государственной итоговой аттестации по образовательным программам основного общего образования» (зарегистрирован Минюстом России 10 декабря 2018г., регистрационный № 52953)</a:t>
            </a:r>
            <a:endParaRPr lang="ru-RU" sz="2400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ГИА-9 в 2020 году</a:t>
            </a:r>
            <a:br>
              <a:rPr lang="ru-RU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 rotWithShape="1">
          <a:blip r:embed="rId2" cstate="print"/>
          <a:srcRect l="12950" t="27227" r="51691" b="12784"/>
          <a:stretch/>
        </p:blipFill>
        <p:spPr bwMode="auto">
          <a:xfrm>
            <a:off x="2267744" y="1268760"/>
            <a:ext cx="4536504" cy="4176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1104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Изменения в КИМ ОГЭ 2020 года</a:t>
            </a:r>
            <a:b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</a:b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772816"/>
            <a:ext cx="69127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 проекты экзаменационных моделей ОГЭ 2020 г. по учебным предметам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подготовлены на основе ФГОС ООО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сравнении с экзаменационными моделями 2019 г. в проектах КИМ ОГЭ 2020 г.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усилены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деятельностная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составляющая, практический характер заданий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Реализованы некоторые принятые в международных сопоставительных исследованиях подходы к конструированию заданий по математике и предметам естественнонаучного цикла.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Изменения в КИМ ОГЭ 2020 года</a:t>
            </a:r>
            <a:br>
              <a:rPr lang="ru-RU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7544" y="1916832"/>
          <a:ext cx="7992888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9298"/>
                <a:gridCol w="6573590"/>
              </a:tblGrid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Русский язык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    В 2020 г. изменено количество заданий в экзаменационной работе с 15 до 9, изменён первичный балл за выполнение работы с 39 до 33. Сохранены задание 1 (изложение) и альтернативные задания (9.1; 9.2; 9.3), система оценивания ответов на них. При этом изменилась жанровая специфика текста для изложения (могут быть предложены тексты различных жанров (путевые заметки, записки, очерк, рецензия, дневник и т.д.)).</a:t>
                      </a:r>
                    </a:p>
                    <a:p>
                      <a:pPr algn="just"/>
                      <a:r>
                        <a:rPr lang="ru-RU" sz="1400" dirty="0" smtClean="0"/>
                        <a:t>    Экзаменационная работа предполагает выполнение экзаменуемым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различных видов анализа языкового материала. Для этого в части 2 работы дано 7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заданий: 4 задания (задания 2–5) проверяют умение выполнять орфографический,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пунктуационный, грамматический анализ; 3 задания (задания 6–8) нацелены на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анализ текста, а именно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проверяют глубину и точность понимания содержания текста; понимание отношений синонимии и антонимии, важных для содержательного анализа текста; опознавание изученных средств выразительности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речи. 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458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Математика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     В КИМ включён новый блок практико-ориентированных заданий 1-5.</a:t>
                      </a:r>
                      <a:endParaRPr lang="ru-RU" sz="1400" b="1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just"/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Изменения в КИМ ОГЭ 2020 года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0" y="1772816"/>
          <a:ext cx="8208912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8650"/>
                <a:gridCol w="6940262"/>
              </a:tblGrid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Общество-знание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    </a:t>
                      </a:r>
                      <a:r>
                        <a:rPr lang="ru-RU" sz="1300" u="sng" dirty="0" smtClean="0"/>
                        <a:t>Изменена структура экзаменационной работы</a:t>
                      </a:r>
                      <a:r>
                        <a:rPr lang="ru-RU" sz="1300" dirty="0" smtClean="0"/>
                        <a:t>. Общее количество заданий КИМ сокращено с 31 до 24, максимальный первичный балл уменьшен с 39 до 35. </a:t>
                      </a:r>
                    </a:p>
                    <a:p>
                      <a:pPr algn="just"/>
                      <a:r>
                        <a:rPr lang="ru-RU" sz="1300" dirty="0" smtClean="0"/>
                        <a:t>     Добавлены задания с кратким ответом двух типов: задание на выбор и запись нескольких ответов и задание на выявление структурных элементов понятия с помощью таблицы. Задание на различение фактов и мнений в социальной информации исключено из работы.</a:t>
                      </a:r>
                    </a:p>
                    <a:p>
                      <a:pPr algn="just"/>
                      <a:r>
                        <a:rPr lang="ru-RU" sz="1300" dirty="0" smtClean="0"/>
                        <a:t>     Добавлены 3 задания с развёрнутым ответом. Сокращено с 6 до 4 задание мини-теста по тексту. В результате </a:t>
                      </a:r>
                      <a:r>
                        <a:rPr lang="ru-RU" sz="1300" u="sng" dirty="0" smtClean="0"/>
                        <a:t>усилена аналитическая составляющая КИМ</a:t>
                      </a:r>
                      <a:r>
                        <a:rPr lang="ru-RU" sz="1300" dirty="0" smtClean="0"/>
                        <a:t>: большинство заданий требует анализа практических ситуаций, умений рассуждать, объяснять, аргументировать, выражать своё мнение с опорой на факты социальной жизни, личный социальный опыт и обществоведческие знания.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45841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История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u="sng" dirty="0" smtClean="0"/>
                        <a:t>Предлагается только одна модель КИМ, соответствующая линейной системе изучения истории на основе Историко-культурного стандарта и единого учебника</a:t>
                      </a:r>
                      <a:r>
                        <a:rPr lang="ru-RU" sz="1300" dirty="0" smtClean="0"/>
                        <a:t>. В новой модели КИМ сохранены некоторые задания, которые были представлены в прежней модели (нумерация по новой модели: 2–5, 7, 11, 12, 20, 21). </a:t>
                      </a:r>
                    </a:p>
                    <a:p>
                      <a:r>
                        <a:rPr lang="ru-RU" sz="1300" u="sng" dirty="0" smtClean="0"/>
                        <a:t>Введены новые задания</a:t>
                      </a:r>
                      <a:r>
                        <a:rPr lang="ru-RU" sz="1300" dirty="0" smtClean="0"/>
                        <a:t> на работу с исторической картой, увеличено число заданий на основе визуальных источников исторической информации, выделен блок заданий, проверяющих знание истории культуры, расширен спектр аналитических заданий.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Изменения в КИМ ОГЭ 2020 года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55576" y="1484784"/>
          <a:ext cx="7920880" cy="3774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128"/>
                <a:gridCol w="6768752"/>
              </a:tblGrid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География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 КИМ 2020 г. изменена последовательность заданий, изменена форма записи ответа в заданиях (2, 3, 14, 15, 21, 22, 24, 26). В КИМ 2020 г. включён </a:t>
                      </a:r>
                      <a:r>
                        <a:rPr lang="ru-RU" sz="1300" dirty="0" err="1" smtClean="0"/>
                        <a:t>минитест</a:t>
                      </a:r>
                      <a:r>
                        <a:rPr lang="ru-RU" sz="1300" dirty="0" smtClean="0"/>
                        <a:t> из трёх заданий (27–29), проверяющих </a:t>
                      </a:r>
                      <a:r>
                        <a:rPr lang="ru-RU" sz="1300" dirty="0" err="1" smtClean="0"/>
                        <a:t>сформированность</a:t>
                      </a:r>
                      <a:r>
                        <a:rPr lang="ru-RU" sz="1300" dirty="0" smtClean="0"/>
                        <a:t> умений работать с текстом географического содержания. Максимальный первичный балл уменьшен с 32 до 31.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4584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Биология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/>
                        <a:t>Сокращено количество заданий с 32 до 30 и максимальный первичный балл - с 46 до 45. В части 1 работы включены новые модели заданий в линиях 1 и 20, в части 2 добавлена новая линия заданий (27), линия 30 (задания 31 и 32 в модели 2019 г.) претерпела значительную переработку.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Химия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u="sng" dirty="0" smtClean="0"/>
                        <a:t>В 2020 г. предлагается только одна модель КИМ</a:t>
                      </a:r>
                      <a:r>
                        <a:rPr lang="ru-RU" sz="1300" dirty="0" smtClean="0"/>
                        <a:t>. Увеличена доля заданий с множественным выбором ответа (6, 7, 12, 14, 15) и заданий на установление соответствия между позициями двух множеств (10, 13, 16). Добавлены 2 новых задания.</a:t>
                      </a:r>
                    </a:p>
                    <a:p>
                      <a:pPr algn="just"/>
                      <a:r>
                        <a:rPr lang="ru-RU" sz="1300" dirty="0" smtClean="0"/>
                        <a:t>В экзаменационный вариант </a:t>
                      </a:r>
                      <a:r>
                        <a:rPr lang="ru-RU" sz="1300" u="sng" dirty="0" smtClean="0"/>
                        <a:t>добавлена обязательная для выполнения практическая часть</a:t>
                      </a:r>
                      <a:r>
                        <a:rPr lang="ru-RU" sz="1300" dirty="0" smtClean="0"/>
                        <a:t>, которая включает в себя два задания: 23 и 24. В задании 23 из предложенного перечня необходимо выбрать два вещества, взаимодействие с которыми отражает химические свойства указанного в условии задания вещества, и составить с ними два уравнения реакций. Задание 24 предполагает проведение двух реакций, соответствующих составленным уравнениям реакций.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Изменения в КИМ ОГЭ 2020 года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27584" y="1484784"/>
          <a:ext cx="7704856" cy="405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/>
                <a:gridCol w="6264696"/>
              </a:tblGrid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Информатика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 smtClean="0"/>
                        <a:t>    В КИМ 2020 г. количество заданий сокращено до 15. </a:t>
                      </a:r>
                      <a:r>
                        <a:rPr lang="ru-RU" sz="1300" u="sng" dirty="0" smtClean="0"/>
                        <a:t>Расширен набор заданий, выполняемых на компьютере за счёт включения 3 новых заданий, проверяющих умения и навыки практической работы с компьютером.</a:t>
                      </a:r>
                      <a:r>
                        <a:rPr lang="ru-RU" sz="1300" dirty="0" smtClean="0"/>
                        <a:t> </a:t>
                      </a:r>
                    </a:p>
                    <a:p>
                      <a:pPr algn="just"/>
                      <a:r>
                        <a:rPr lang="ru-RU" sz="1300" dirty="0" smtClean="0"/>
                        <a:t>В отличие от КИМ 2019 г., в КИМ 2020 г. во всех заданиях предусмотрен либо краткий, либо развёрнутый ответ.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Физика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u="sng" dirty="0" smtClean="0"/>
                        <a:t>     В 2020 г. изменилась структура экзаменационной работы</a:t>
                      </a:r>
                      <a:r>
                        <a:rPr lang="ru-RU" sz="1300" dirty="0" smtClean="0"/>
                        <a:t>. Общее количество заданий в экзаменационной работе уменьшено с 26 до 25. Количество заданий с развёрнутым ответом увеличено с 5 до 6. Максимальный балл за выполнение всех заданий работы увеличился с 40 до 43 баллов. </a:t>
                      </a:r>
                    </a:p>
                    <a:p>
                      <a:pPr algn="just"/>
                      <a:r>
                        <a:rPr lang="ru-RU" sz="1300" u="sng" dirty="0" smtClean="0"/>
                        <a:t>     В КИМ 2020 г. используются новые модели заданий</a:t>
                      </a:r>
                      <a:r>
                        <a:rPr lang="ru-RU" sz="1300" u="sng" baseline="0" dirty="0" smtClean="0"/>
                        <a:t> </a:t>
                      </a:r>
                      <a:r>
                        <a:rPr lang="ru-RU" sz="1300" baseline="0" dirty="0" smtClean="0"/>
                        <a:t>(</a:t>
                      </a:r>
                      <a:r>
                        <a:rPr lang="ru-RU" sz="1300" dirty="0" smtClean="0"/>
                        <a:t>задания № 2, 4-10, 23.</a:t>
                      </a:r>
                      <a:r>
                        <a:rPr lang="ru-RU" sz="1300" baseline="0" dirty="0" smtClean="0"/>
                        <a:t> </a:t>
                      </a:r>
                      <a:r>
                        <a:rPr lang="ru-RU" sz="1300" dirty="0" smtClean="0"/>
                        <a:t>Расширилось содержание заданий 22. Изменились требования к выполнению экспериментальных заданий, введены новые критерии оценивания экспериментальных заданий.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01640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Литература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     </a:t>
                      </a:r>
                      <a:r>
                        <a:rPr lang="ru-RU" sz="1300" u="sng" dirty="0" smtClean="0"/>
                        <a:t>Введена дополнительная тема сочинения </a:t>
                      </a:r>
                      <a:r>
                        <a:rPr lang="ru-RU" sz="1300" dirty="0" smtClean="0"/>
                        <a:t>в части 2. Все темы 2.1–2.5 формулируются по творчеству тех писателей, чьи произведения не были включены в часть 1, что обеспечивает более широкий охват элементов проверяемого содержания. Введены критерии оценки практической грамотности (максимально 6 баллов), что привело к увеличению максимального количества баллов за всю работу с 33 до 39 баллов.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Изменения в КИМ ОГЭ 2020 года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24000" y="1397000"/>
          <a:ext cx="6648400" cy="35441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2692"/>
                <a:gridCol w="5405708"/>
              </a:tblGrid>
              <a:tr h="354416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Иностранный язык (английский, немецкий, французский, испанский языки)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u="sng" dirty="0" smtClean="0"/>
                        <a:t>     В экзаменационной работе 2020 г. внесены изменения в разделы 2 («Задания по чтению») и 5 («Задания по говорению»). </a:t>
                      </a:r>
                    </a:p>
                    <a:p>
                      <a:pPr algn="just"/>
                      <a:r>
                        <a:rPr lang="ru-RU" sz="1400" dirty="0" smtClean="0"/>
                        <a:t>     В разделе 2 («Задания по чтению»):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изменено задание 9,</a:t>
                      </a:r>
                      <a:r>
                        <a:rPr lang="ru-RU" sz="1400" baseline="0" dirty="0" smtClean="0"/>
                        <a:t> м</a:t>
                      </a:r>
                      <a:r>
                        <a:rPr lang="ru-RU" sz="1400" dirty="0" smtClean="0"/>
                        <a:t>аксимальное количество баллов за выполнение задания – 6;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уменьшен объём текста для чтения к заданиям на определение соответствия утверждений прочитанному тексту; 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уменьшено до 7 количество заданий на определение соответствия утверждений прочитанному тексту (соответствует / не соответствует / в тексте не сказано). Максимальное количество баллов за выполнение заданий 10–16 – 7. </a:t>
                      </a:r>
                    </a:p>
                    <a:p>
                      <a:pPr algn="just"/>
                      <a:r>
                        <a:rPr lang="ru-RU" sz="1400" dirty="0" smtClean="0"/>
                        <a:t>     В разделе 5 («Задания по говорению»): 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dirty="0" smtClean="0"/>
                        <a:t>в задании 3 (создание связного монологического высказывания) добавлен один аспект. </a:t>
                      </a:r>
                      <a:endParaRPr lang="ru-RU" sz="13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60648"/>
            <a:ext cx="6624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Расписание  ОГЭ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340768"/>
            <a:ext cx="8112796" cy="410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</TotalTime>
  <Words>1075</Words>
  <Application>Microsoft Office PowerPoint</Application>
  <PresentationFormat>Экран (4:3)</PresentationFormat>
  <Paragraphs>52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Особенности проведения ГИА-9  в 2020 году</vt:lpstr>
      <vt:lpstr>Проведение ГИА-9 в 2020 году </vt:lpstr>
      <vt:lpstr>ГИА-9 в 2020 году </vt:lpstr>
      <vt:lpstr>Изменения в КИМ ОГЭ 2020 года </vt:lpstr>
      <vt:lpstr>Изменения в КИМ ОГЭ 2020 года </vt:lpstr>
      <vt:lpstr>Изменения в КИМ ОГЭ 2020 года</vt:lpstr>
      <vt:lpstr>Изменения в КИМ ОГЭ 2020 года</vt:lpstr>
      <vt:lpstr>Изменения в КИМ ОГЭ 2020 года</vt:lpstr>
      <vt:lpstr>Изменения в КИМ ОГЭ 2020 года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участия выпускников 9 классов Вахитовского и Приволжского районов г.Казани  в государственной итоговой аттестации 2018 года</dc:title>
  <dc:creator>Gulnara</dc:creator>
  <cp:lastModifiedBy>Наталья</cp:lastModifiedBy>
  <cp:revision>172</cp:revision>
  <dcterms:created xsi:type="dcterms:W3CDTF">2018-09-04T07:17:08Z</dcterms:created>
  <dcterms:modified xsi:type="dcterms:W3CDTF">2019-11-15T08:11:24Z</dcterms:modified>
</cp:coreProperties>
</file>